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98" d="100"/>
          <a:sy n="98" d="100"/>
        </p:scale>
        <p:origin x="7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95F63-7484-4992-A262-F887CCA48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A549B6-53E9-4975-B311-1E8EA2739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D2B86-8C03-42D5-BFF2-4F70389E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F41B4-52CE-4D6F-9538-1E41785395B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DC03DF-8E51-498D-85CE-9EE0EF7A0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F97F7B-4AE3-4EFA-A358-44D234B66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EECC4-2464-42D1-9F2D-36FD1ABEA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8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3DD36-CAC2-4541-B994-1B909387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883526-A5E8-415D-8387-F3B972C15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43467E-4474-404D-AD36-06FAB15BF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F41B4-52CE-4D6F-9538-1E41785395B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99C43D-10D2-4763-A3C5-9337A939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B90322-4E38-4AED-A29A-C099B41E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EECC4-2464-42D1-9F2D-36FD1ABEA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746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5028C8-25B2-485F-9F72-4E731234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7CE2C8-44DA-4FF4-862F-4B96A8CEE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56F615-5690-4EF1-8950-D2868967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F41B4-52CE-4D6F-9538-1E41785395B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1A5A63-79AA-45F6-BCC1-B514FDA7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8A287C-6F3B-4F91-B3DF-BBB40FAB9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EECC4-2464-42D1-9F2D-36FD1ABEA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7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38EEC-D021-4AD2-AC5C-A43919E21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C6F0F3-163F-42E5-A40B-955A11A4C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BD04A-4055-40D2-B47C-62DD452D5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F41B4-52CE-4D6F-9538-1E41785395B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99BA5F-B2FF-4F8B-B1C2-18BA3A057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82DA2-539A-4464-BE64-04DF7B31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EECC4-2464-42D1-9F2D-36FD1ABEA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66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F889B-ADA3-4873-BDD6-95C38F92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708D23-B910-4300-B5C0-BABBAF1AC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6CD033-F191-4C8A-8AC8-67F3CFAE8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F41B4-52CE-4D6F-9538-1E41785395B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56F35F-BF4B-4C91-B8EC-08407DF2D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36521-143E-4A7F-897F-C0EC01D7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EECC4-2464-42D1-9F2D-36FD1ABEA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729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7728B-1C57-491E-BD03-2B49EB954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AB1FCD-9322-4CEA-9375-47974A906E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BAAF17-A8BF-477F-8BF7-C9C55B836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DAF72-9DAA-4852-8F73-334BB5746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F41B4-52CE-4D6F-9538-1E41785395B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F78776-35D7-46B4-BB8A-7ED0CF759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8954B-557F-4A93-BF1A-3B934E7F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EECC4-2464-42D1-9F2D-36FD1ABEA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209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B7832-1628-44B5-8505-A92B187C0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0D3845-E4C2-4595-A28B-FF514C079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53839-C9F3-45E1-B9B1-2B89952EF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5EFE8F-8EDB-4E6F-9607-2FC4F0F89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8CF33F-AFE2-4976-9D0D-889CEEBFC2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ABB356-BFE9-4FC0-BAD6-77B9DB0B5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F41B4-52CE-4D6F-9538-1E41785395B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873F8A-FE9A-45B3-B3CC-0370C7EE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77B7D4-4CDF-47C6-8C78-2A7A129D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EECC4-2464-42D1-9F2D-36FD1ABEA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80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DD5F4-2FF1-407E-9241-6C5E05D8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C39E5D-8DD0-4AD6-8E0C-8F755DBD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F41B4-52CE-4D6F-9538-1E41785395B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03345D-9CB1-4554-8989-E6EA72974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607444-E7D5-42A7-AE4B-64075F61F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EECC4-2464-42D1-9F2D-36FD1ABEA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33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2412BA-30B4-4EB8-8230-782B32D51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F41B4-52CE-4D6F-9538-1E41785395B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7234C0-4CE2-4809-A775-AB1ED8173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4A242A-971D-4236-B236-2C16CC424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EECC4-2464-42D1-9F2D-36FD1ABEA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852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BCEE8-12B7-4F1C-93EF-A00C5D56B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920322-CBB0-4965-8A3F-F7843FD80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666026-2EB9-408D-9FE2-461EC3E55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D3781A-E2B3-4459-8FA1-7C87BEBA2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F41B4-52CE-4D6F-9538-1E41785395B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7CF221-C9CA-43A8-B95E-66AAC149F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BD7B5-4E58-485D-BE00-B6CB2686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EECC4-2464-42D1-9F2D-36FD1ABEA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96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B1BBC-72E1-48D7-9FF2-0426BE9C4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B08759-75B3-4134-B794-82A272C76B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610AF5-DA90-4065-AB32-C2E92134F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381CD4-EF7A-4702-B0D0-2BEF5A2F5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F41B4-52CE-4D6F-9538-1E41785395B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AA12A-1485-42B7-AE1D-6C5496B73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669788-041B-4646-B872-53768D5C6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EECC4-2464-42D1-9F2D-36FD1ABEA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752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571FEC-8BEF-47BC-A15F-56EEB08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2675D6-2693-4C55-8B04-DCE7FC748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CFF429-E441-4348-9647-165480916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F41B4-52CE-4D6F-9538-1E41785395BB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1EE444-2F3A-4ABE-A66F-0FC218D6E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5C457-8F52-4355-831E-A0FA531C7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EECC4-2464-42D1-9F2D-36FD1ABEA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74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mailto:egoing@192.168.0.6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83182-96B9-450D-B9C4-46E12EC8E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AF3BE9-029C-4069-945F-6166D5191C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6331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8E182-1523-4879-AB6F-9B9943E6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6645C-2579-4AC5-B59B-8638C2705FBF}"/>
              </a:ext>
            </a:extLst>
          </p:cNvPr>
          <p:cNvSpPr txBox="1"/>
          <p:nvPr/>
        </p:nvSpPr>
        <p:spPr>
          <a:xfrm>
            <a:off x="838200" y="1298930"/>
            <a:ext cx="6228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Linux </a:t>
            </a:r>
            <a:r>
              <a:rPr lang="ko-KR" altLang="en-US" b="1" dirty="0"/>
              <a:t>계열 </a:t>
            </a:r>
            <a:r>
              <a:rPr lang="en-US" altLang="ko-KR" b="1" dirty="0"/>
              <a:t>: /</a:t>
            </a:r>
            <a:r>
              <a:rPr lang="en-US" altLang="ko-KR" b="1" dirty="0" err="1"/>
              <a:t>etc</a:t>
            </a:r>
            <a:r>
              <a:rPr lang="en-US" altLang="ko-KR" b="1" dirty="0"/>
              <a:t> </a:t>
            </a:r>
            <a:r>
              <a:rPr lang="ko-KR" altLang="en-US" b="1" dirty="0"/>
              <a:t>에 여러가지 동작 방법이 저장 되어있다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F5915-E786-456B-A370-6DC52368B2A1}"/>
              </a:ext>
            </a:extLst>
          </p:cNvPr>
          <p:cNvSpPr txBox="1"/>
          <p:nvPr/>
        </p:nvSpPr>
        <p:spPr>
          <a:xfrm>
            <a:off x="533400" y="1871078"/>
            <a:ext cx="475482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cd /</a:t>
            </a:r>
            <a:r>
              <a:rPr lang="en-US" altLang="ko-KR" b="1" dirty="0" err="1"/>
              <a:t>etc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cd apache2</a:t>
            </a:r>
          </a:p>
          <a:p>
            <a:r>
              <a:rPr lang="en-US" altLang="ko-KR" b="1" dirty="0"/>
              <a:t>(</a:t>
            </a:r>
            <a:r>
              <a:rPr lang="en-US" altLang="ko-KR" b="1" dirty="0" err="1"/>
              <a:t>aws</a:t>
            </a:r>
            <a:r>
              <a:rPr lang="en-US" altLang="ko-KR" b="1" dirty="0"/>
              <a:t> : cd httpd/conf)</a:t>
            </a:r>
          </a:p>
          <a:p>
            <a:endParaRPr lang="en-US" altLang="ko-KR" b="1" dirty="0"/>
          </a:p>
          <a:p>
            <a:r>
              <a:rPr lang="en-US" altLang="ko-KR" b="1" dirty="0"/>
              <a:t>3. nano apache2.conf</a:t>
            </a:r>
          </a:p>
          <a:p>
            <a:r>
              <a:rPr lang="en-US" altLang="ko-KR" b="1" dirty="0"/>
              <a:t>(</a:t>
            </a:r>
            <a:r>
              <a:rPr lang="en-US" altLang="ko-KR" b="1" dirty="0" err="1"/>
              <a:t>aws</a:t>
            </a:r>
            <a:r>
              <a:rPr lang="en-US" altLang="ko-KR" b="1" dirty="0"/>
              <a:t> : nano </a:t>
            </a:r>
            <a:r>
              <a:rPr lang="en-US" altLang="ko-KR" b="1" dirty="0" err="1"/>
              <a:t>httpd.conf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4. cd site-enable</a:t>
            </a:r>
          </a:p>
          <a:p>
            <a:r>
              <a:rPr lang="en-US" altLang="ko-KR" b="1" dirty="0"/>
              <a:t>(</a:t>
            </a:r>
            <a:r>
              <a:rPr lang="en-US" altLang="ko-KR" b="1" dirty="0" err="1"/>
              <a:t>aws</a:t>
            </a:r>
            <a:r>
              <a:rPr lang="en-US" altLang="ko-KR" b="1" dirty="0"/>
              <a:t> : /</a:t>
            </a:r>
            <a:r>
              <a:rPr lang="en-US" altLang="ko-KR" b="1" dirty="0" err="1"/>
              <a:t>etc</a:t>
            </a:r>
            <a:r>
              <a:rPr lang="en-US" altLang="ko-KR" b="1" dirty="0"/>
              <a:t>/httpd/</a:t>
            </a:r>
            <a:r>
              <a:rPr lang="en-US" altLang="ko-KR" b="1" dirty="0" err="1"/>
              <a:t>conf.d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5. nano 000-default.conf</a:t>
            </a:r>
          </a:p>
          <a:p>
            <a:r>
              <a:rPr lang="en-US" altLang="ko-KR" b="1" dirty="0"/>
              <a:t>(</a:t>
            </a:r>
            <a:r>
              <a:rPr lang="en-US" altLang="ko-KR" b="1" dirty="0" err="1"/>
              <a:t>aws</a:t>
            </a:r>
            <a:r>
              <a:rPr lang="en-US" altLang="ko-KR" b="1" dirty="0"/>
              <a:t> : ???)</a:t>
            </a:r>
          </a:p>
          <a:p>
            <a:r>
              <a:rPr lang="en-US" altLang="ko-KR" b="1" dirty="0" err="1"/>
              <a:t>DocumentRoot</a:t>
            </a:r>
            <a:r>
              <a:rPr lang="ko-KR" altLang="en-US" b="1" dirty="0"/>
              <a:t>가 </a:t>
            </a:r>
            <a:r>
              <a:rPr lang="en-US" altLang="ko-KR" b="1" dirty="0"/>
              <a:t> /var/www/html</a:t>
            </a:r>
          </a:p>
          <a:p>
            <a:endParaRPr lang="en-US" altLang="ko-KR" b="1" dirty="0"/>
          </a:p>
          <a:p>
            <a:r>
              <a:rPr lang="en-US" altLang="ko-KR" b="1" dirty="0"/>
              <a:t>6. cd /var/www/html</a:t>
            </a:r>
          </a:p>
          <a:p>
            <a:r>
              <a:rPr lang="ko-KR" altLang="en-US" b="1" dirty="0"/>
              <a:t>여기에 있는 </a:t>
            </a:r>
            <a:r>
              <a:rPr lang="en-US" altLang="ko-KR" b="1" dirty="0"/>
              <a:t>index.html</a:t>
            </a:r>
            <a:r>
              <a:rPr lang="ko-KR" altLang="en-US" b="1" dirty="0"/>
              <a:t>에 웹페이지가 된다</a:t>
            </a:r>
            <a:r>
              <a:rPr lang="en-US" altLang="ko-KR" b="1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265C9-2CCD-4293-AFB4-C37977FC9F08}"/>
              </a:ext>
            </a:extLst>
          </p:cNvPr>
          <p:cNvSpPr txBox="1"/>
          <p:nvPr/>
        </p:nvSpPr>
        <p:spPr>
          <a:xfrm>
            <a:off x="6598974" y="4087069"/>
            <a:ext cx="5410455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일단 </a:t>
            </a:r>
            <a:r>
              <a:rPr lang="en-US" altLang="ko-KR" dirty="0"/>
              <a:t>/var/www/html </a:t>
            </a:r>
            <a:r>
              <a:rPr lang="ko-KR" altLang="en-US" dirty="0"/>
              <a:t>권한이 없을 것이다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chmod</a:t>
            </a:r>
            <a:r>
              <a:rPr lang="en-US" altLang="ko-KR" dirty="0"/>
              <a:t> 777 </a:t>
            </a:r>
            <a:r>
              <a:rPr lang="ko-KR" altLang="en-US" dirty="0"/>
              <a:t>해서 폴더 권한을 높이던지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nano index.html</a:t>
            </a:r>
            <a:r>
              <a:rPr lang="ko-KR" altLang="en-US" dirty="0"/>
              <a:t>을 통해서 </a:t>
            </a:r>
            <a:r>
              <a:rPr lang="en-US" altLang="ko-KR" dirty="0"/>
              <a:t>index.html</a:t>
            </a:r>
            <a:r>
              <a:rPr lang="ko-KR" altLang="en-US" dirty="0"/>
              <a:t>을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&lt;html&gt;</a:t>
            </a:r>
          </a:p>
          <a:p>
            <a:r>
              <a:rPr lang="en-US" altLang="ko-KR" dirty="0"/>
              <a:t>&lt;body&gt;</a:t>
            </a:r>
          </a:p>
          <a:p>
            <a:r>
              <a:rPr lang="en-US" altLang="ko-KR" dirty="0"/>
              <a:t>Hello my Friend</a:t>
            </a:r>
          </a:p>
          <a:p>
            <a:r>
              <a:rPr lang="en-US" altLang="ko-KR" dirty="0"/>
              <a:t>&lt;/body&gt;</a:t>
            </a:r>
          </a:p>
          <a:p>
            <a:r>
              <a:rPr lang="en-US" altLang="ko-KR" dirty="0"/>
              <a:t>&lt;/html&gt;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1D8FAF9-E29A-48F5-939D-A3854D1D4AED}"/>
              </a:ext>
            </a:extLst>
          </p:cNvPr>
          <p:cNvSpPr/>
          <p:nvPr/>
        </p:nvSpPr>
        <p:spPr>
          <a:xfrm>
            <a:off x="5420058" y="6241135"/>
            <a:ext cx="978408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243895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8E182-1523-4879-AB6F-9B9943E6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 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86BAA-2C54-48C5-A592-8F92F53B77A9}"/>
              </a:ext>
            </a:extLst>
          </p:cNvPr>
          <p:cNvSpPr txBox="1"/>
          <p:nvPr/>
        </p:nvSpPr>
        <p:spPr>
          <a:xfrm>
            <a:off x="838200" y="1298930"/>
            <a:ext cx="260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aws</a:t>
            </a:r>
            <a:r>
              <a:rPr lang="en-US" altLang="ko-KR" b="1" dirty="0"/>
              <a:t> : root </a:t>
            </a:r>
            <a:r>
              <a:rPr lang="ko-KR" altLang="en-US" b="1" dirty="0"/>
              <a:t>권한이 필요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229C7-BEB4-4D79-9E7C-9292FB450257}"/>
              </a:ext>
            </a:extLst>
          </p:cNvPr>
          <p:cNvSpPr txBox="1"/>
          <p:nvPr/>
        </p:nvSpPr>
        <p:spPr>
          <a:xfrm>
            <a:off x="838200" y="1891596"/>
            <a:ext cx="499688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passwd root</a:t>
            </a:r>
          </a:p>
          <a:p>
            <a:r>
              <a:rPr lang="ko-KR" altLang="en-US" b="1" dirty="0"/>
              <a:t>비밀번호 바꾸기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비밀번호가 </a:t>
            </a:r>
            <a:r>
              <a:rPr lang="ko-KR" altLang="en-US" b="1" dirty="0" err="1"/>
              <a:t>설정되어있다면</a:t>
            </a:r>
            <a:endParaRPr lang="en-US" altLang="ko-KR" b="1" dirty="0"/>
          </a:p>
          <a:p>
            <a:r>
              <a:rPr lang="en-US" altLang="ko-KR" b="1" dirty="0"/>
              <a:t>2. </a:t>
            </a:r>
            <a:r>
              <a:rPr lang="en-US" altLang="ko-KR" b="1" dirty="0" err="1"/>
              <a:t>su</a:t>
            </a:r>
            <a:r>
              <a:rPr lang="en-US" altLang="ko-KR" b="1" dirty="0"/>
              <a:t> – root  : </a:t>
            </a:r>
            <a:r>
              <a:rPr lang="ko-KR" altLang="en-US" b="1" dirty="0"/>
              <a:t>사용자 변경</a:t>
            </a:r>
            <a:endParaRPr lang="en-US" altLang="ko-KR" b="1" dirty="0"/>
          </a:p>
          <a:p>
            <a:r>
              <a:rPr lang="ko-KR" altLang="en-US" b="1" dirty="0"/>
              <a:t>바로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완료 후</a:t>
            </a:r>
            <a:r>
              <a:rPr lang="en-US" altLang="ko-KR" b="1" dirty="0"/>
              <a:t>,</a:t>
            </a:r>
          </a:p>
          <a:p>
            <a:endParaRPr lang="en-US" altLang="ko-KR" b="1" dirty="0"/>
          </a:p>
          <a:p>
            <a:r>
              <a:rPr lang="en-US" altLang="ko-KR" b="1" dirty="0"/>
              <a:t>3. cd var/log/apache2</a:t>
            </a:r>
          </a:p>
          <a:p>
            <a:r>
              <a:rPr lang="en-US" altLang="ko-KR" b="1" dirty="0"/>
              <a:t>(</a:t>
            </a:r>
            <a:r>
              <a:rPr lang="en-US" altLang="ko-KR" b="1" dirty="0" err="1"/>
              <a:t>aws</a:t>
            </a:r>
            <a:r>
              <a:rPr lang="en-US" altLang="ko-KR" b="1" dirty="0"/>
              <a:t> : cd var/log/httpd)</a:t>
            </a:r>
          </a:p>
          <a:p>
            <a:endParaRPr lang="en-US" altLang="ko-KR" b="1" dirty="0"/>
          </a:p>
          <a:p>
            <a:r>
              <a:rPr lang="en-US" altLang="ko-KR" b="1" dirty="0"/>
              <a:t>4. nano access.log (</a:t>
            </a:r>
            <a:r>
              <a:rPr lang="ko-KR" altLang="en-US" b="1" dirty="0"/>
              <a:t>접속한 사람의 로그 보기</a:t>
            </a:r>
            <a:r>
              <a:rPr lang="en-US" altLang="ko-KR" b="1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E4FB27-BE59-4FAD-B22F-87B967100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84915"/>
            <a:ext cx="8640381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25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8E182-1523-4879-AB6F-9B9943E6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SSH (</a:t>
            </a:r>
            <a:r>
              <a:rPr lang="ko-KR" altLang="en-US" dirty="0"/>
              <a:t>원격 제어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56DF31-F2CA-4145-98F1-ED7006AE8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933" y="2474613"/>
            <a:ext cx="7586134" cy="241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22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8E182-1523-4879-AB6F-9B9943E6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SSH (</a:t>
            </a:r>
            <a:r>
              <a:rPr lang="ko-KR" altLang="en-US" dirty="0"/>
              <a:t>원격 제어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C60E7-D680-4DFC-BB9A-F4AB393C0339}"/>
              </a:ext>
            </a:extLst>
          </p:cNvPr>
          <p:cNvSpPr txBox="1"/>
          <p:nvPr/>
        </p:nvSpPr>
        <p:spPr>
          <a:xfrm>
            <a:off x="838200" y="132135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없을 경우 설치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437E1-B590-46F6-9221-3B6441987E19}"/>
              </a:ext>
            </a:extLst>
          </p:cNvPr>
          <p:cNvSpPr txBox="1"/>
          <p:nvPr/>
        </p:nvSpPr>
        <p:spPr>
          <a:xfrm>
            <a:off x="838200" y="2646919"/>
            <a:ext cx="6267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en-US" altLang="ko-KR" b="1" dirty="0" err="1"/>
              <a:t>sudo</a:t>
            </a:r>
            <a:r>
              <a:rPr lang="en-US" altLang="ko-KR" b="1" dirty="0"/>
              <a:t> apt-get install </a:t>
            </a:r>
            <a:r>
              <a:rPr lang="en-US" altLang="ko-KR" b="1" dirty="0" err="1"/>
              <a:t>openssh</a:t>
            </a:r>
            <a:r>
              <a:rPr lang="en-US" altLang="ko-KR" b="1" dirty="0"/>
              <a:t>-server </a:t>
            </a:r>
            <a:r>
              <a:rPr lang="en-US" altLang="ko-KR" b="1" dirty="0" err="1"/>
              <a:t>openssh</a:t>
            </a:r>
            <a:r>
              <a:rPr lang="en-US" altLang="ko-KR" b="1" dirty="0"/>
              <a:t>-client</a:t>
            </a:r>
          </a:p>
          <a:p>
            <a:r>
              <a:rPr lang="en-US" altLang="ko-KR" b="1" dirty="0"/>
              <a:t>(</a:t>
            </a:r>
            <a:r>
              <a:rPr lang="en-US" altLang="ko-KR" b="1" dirty="0" err="1"/>
              <a:t>aws</a:t>
            </a:r>
            <a:r>
              <a:rPr lang="en-US" altLang="ko-KR" b="1" dirty="0"/>
              <a:t> : </a:t>
            </a:r>
            <a:r>
              <a:rPr lang="en-US" altLang="ko-KR" b="1" dirty="0" err="1"/>
              <a:t>sudo</a:t>
            </a:r>
            <a:r>
              <a:rPr lang="en-US" altLang="ko-KR" b="1" dirty="0"/>
              <a:t> yum install </a:t>
            </a:r>
            <a:r>
              <a:rPr lang="en-US" altLang="ko-KR" b="1" dirty="0" err="1"/>
              <a:t>openssh</a:t>
            </a:r>
            <a:r>
              <a:rPr lang="en-US" altLang="ko-KR" b="1" dirty="0"/>
              <a:t>-server </a:t>
            </a:r>
            <a:r>
              <a:rPr lang="en-US" altLang="ko-KR" b="1" dirty="0" err="1"/>
              <a:t>openssh</a:t>
            </a:r>
            <a:r>
              <a:rPr lang="en-US" altLang="ko-KR" b="1" dirty="0"/>
              <a:t>-client)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D7ABE-0540-427F-AB16-04B8DD7E46F9}"/>
              </a:ext>
            </a:extLst>
          </p:cNvPr>
          <p:cNvSpPr txBox="1"/>
          <p:nvPr/>
        </p:nvSpPr>
        <p:spPr>
          <a:xfrm>
            <a:off x="838200" y="1799471"/>
            <a:ext cx="2937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 err="1"/>
              <a:t>sudo</a:t>
            </a:r>
            <a:r>
              <a:rPr lang="en-US" altLang="ko-KR" b="1" dirty="0"/>
              <a:t> apt-get update</a:t>
            </a:r>
          </a:p>
          <a:p>
            <a:r>
              <a:rPr lang="en-US" altLang="ko-KR" b="1" dirty="0"/>
              <a:t>(</a:t>
            </a:r>
            <a:r>
              <a:rPr lang="en-US" altLang="ko-KR" b="1" dirty="0" err="1"/>
              <a:t>aws</a:t>
            </a:r>
            <a:r>
              <a:rPr lang="en-US" altLang="ko-KR" b="1" dirty="0"/>
              <a:t> : </a:t>
            </a:r>
            <a:r>
              <a:rPr lang="en-US" altLang="ko-KR" b="1" dirty="0" err="1"/>
              <a:t>sudo</a:t>
            </a:r>
            <a:r>
              <a:rPr lang="en-US" altLang="ko-KR" b="1" dirty="0"/>
              <a:t> yum update)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EC0D7-A844-4C53-93C6-20BE73E59C33}"/>
              </a:ext>
            </a:extLst>
          </p:cNvPr>
          <p:cNvSpPr txBox="1"/>
          <p:nvPr/>
        </p:nvSpPr>
        <p:spPr>
          <a:xfrm>
            <a:off x="838200" y="3570567"/>
            <a:ext cx="286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en-US" altLang="ko-KR" b="1" dirty="0" err="1"/>
              <a:t>sudo</a:t>
            </a:r>
            <a:r>
              <a:rPr lang="en-US" altLang="ko-KR" b="1" dirty="0"/>
              <a:t> service </a:t>
            </a:r>
            <a:r>
              <a:rPr lang="en-US" altLang="ko-KR" b="1" dirty="0" err="1"/>
              <a:t>ssh</a:t>
            </a:r>
            <a:r>
              <a:rPr lang="en-US" altLang="ko-KR" b="1" dirty="0"/>
              <a:t> start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A338C-4782-439A-AF9D-32AA62EA99F7}"/>
              </a:ext>
            </a:extLst>
          </p:cNvPr>
          <p:cNvSpPr txBox="1"/>
          <p:nvPr/>
        </p:nvSpPr>
        <p:spPr>
          <a:xfrm>
            <a:off x="838200" y="4217216"/>
            <a:ext cx="29899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en-US" altLang="ko-KR" b="1" dirty="0" err="1"/>
              <a:t>ssh</a:t>
            </a:r>
            <a:r>
              <a:rPr lang="en-US" altLang="ko-KR" b="1" dirty="0"/>
              <a:t> </a:t>
            </a:r>
            <a:r>
              <a:rPr lang="ko-KR" altLang="en-US" b="1" dirty="0"/>
              <a:t>유저이름</a:t>
            </a:r>
            <a:r>
              <a:rPr lang="en-US" altLang="ko-KR" b="1" dirty="0"/>
              <a:t>@</a:t>
            </a:r>
            <a:r>
              <a:rPr lang="ko-KR" altLang="en-US" b="1" dirty="0"/>
              <a:t>아이피</a:t>
            </a:r>
            <a:endParaRPr lang="en-US" altLang="ko-KR" b="1" dirty="0"/>
          </a:p>
          <a:p>
            <a:r>
              <a:rPr lang="ko-KR" altLang="en-US" b="1" dirty="0"/>
              <a:t>예</a:t>
            </a:r>
            <a:r>
              <a:rPr lang="en-US" altLang="ko-KR" b="1" dirty="0"/>
              <a:t>)</a:t>
            </a:r>
          </a:p>
          <a:p>
            <a:r>
              <a:rPr lang="en-US" altLang="ko-KR" b="1" dirty="0" err="1"/>
              <a:t>ssh</a:t>
            </a:r>
            <a:r>
              <a:rPr lang="en-US" altLang="ko-KR" b="1" dirty="0"/>
              <a:t> egoing@192.168.0.65</a:t>
            </a:r>
          </a:p>
        </p:txBody>
      </p:sp>
    </p:spTree>
    <p:extLst>
      <p:ext uri="{BB962C8B-B14F-4D97-AF65-F5344CB8AC3E}">
        <p14:creationId xmlns:p14="http://schemas.microsoft.com/office/powerpoint/2010/main" val="2624791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8E182-1523-4879-AB6F-9B9943E6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E38A5-5566-4CB1-9576-7011AAC3864D}"/>
              </a:ext>
            </a:extLst>
          </p:cNvPr>
          <p:cNvSpPr txBox="1"/>
          <p:nvPr/>
        </p:nvSpPr>
        <p:spPr>
          <a:xfrm>
            <a:off x="1126066" y="2739252"/>
            <a:ext cx="3682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ssh</a:t>
            </a:r>
            <a:r>
              <a:rPr lang="en-US" altLang="ko-KR" b="1" dirty="0"/>
              <a:t> –p 22 </a:t>
            </a:r>
            <a:r>
              <a:rPr lang="en-US" altLang="ko-KR" b="1" dirty="0">
                <a:hlinkClick r:id="rId2"/>
              </a:rPr>
              <a:t>egoing@192.168.0.65</a:t>
            </a:r>
            <a:endParaRPr lang="en-US" altLang="ko-KR" b="1" dirty="0"/>
          </a:p>
          <a:p>
            <a:r>
              <a:rPr lang="en-US" altLang="ko-KR" b="1" dirty="0" err="1"/>
              <a:t>ssh</a:t>
            </a:r>
            <a:r>
              <a:rPr lang="ko-KR" altLang="en-US" b="1" dirty="0"/>
              <a:t>의 기본 포트는 </a:t>
            </a:r>
            <a:r>
              <a:rPr lang="en-US" altLang="ko-KR" b="1" dirty="0"/>
              <a:t>22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D1D877-E5F2-48CA-A55D-1F211D641BE4}"/>
              </a:ext>
            </a:extLst>
          </p:cNvPr>
          <p:cNvSpPr txBox="1"/>
          <p:nvPr/>
        </p:nvSpPr>
        <p:spPr>
          <a:xfrm>
            <a:off x="1126066" y="2231530"/>
            <a:ext cx="1129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web : 80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02CBA-B31D-4338-BCCB-D2135558F507}"/>
              </a:ext>
            </a:extLst>
          </p:cNvPr>
          <p:cNvSpPr txBox="1"/>
          <p:nvPr/>
        </p:nvSpPr>
        <p:spPr>
          <a:xfrm>
            <a:off x="838200" y="1690688"/>
            <a:ext cx="359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몇 개의 포트는 약속이 되어있다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0E49D0-9083-4105-8E8E-A609065D9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060" y="1426833"/>
            <a:ext cx="6099746" cy="3376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D99152-F3C2-43E9-A367-EFB4369805F7}"/>
              </a:ext>
            </a:extLst>
          </p:cNvPr>
          <p:cNvSpPr txBox="1"/>
          <p:nvPr/>
        </p:nvSpPr>
        <p:spPr>
          <a:xfrm>
            <a:off x="1126066" y="4434147"/>
            <a:ext cx="406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1~1024 </a:t>
            </a:r>
            <a:r>
              <a:rPr lang="ko-KR" altLang="en-US" b="1" dirty="0"/>
              <a:t>는 </a:t>
            </a:r>
            <a:r>
              <a:rPr lang="en-US" altLang="ko-KR" b="1" dirty="0"/>
              <a:t>well known </a:t>
            </a:r>
            <a:r>
              <a:rPr lang="ko-KR" altLang="en-US" b="1" dirty="0"/>
              <a:t>포트로 약속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8DF470-7321-4D54-833B-2E401CCE4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08" y="5608176"/>
            <a:ext cx="4391638" cy="352474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3D8232F-2369-471C-A0EB-5E8DA38B8370}"/>
              </a:ext>
            </a:extLst>
          </p:cNvPr>
          <p:cNvSpPr/>
          <p:nvPr/>
        </p:nvSpPr>
        <p:spPr>
          <a:xfrm>
            <a:off x="5187242" y="5542097"/>
            <a:ext cx="978408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489AF-A6A5-44FD-993E-F9699D3A00E6}"/>
              </a:ext>
            </a:extLst>
          </p:cNvPr>
          <p:cNvSpPr txBox="1"/>
          <p:nvPr/>
        </p:nvSpPr>
        <p:spPr>
          <a:xfrm>
            <a:off x="6329207" y="5608176"/>
            <a:ext cx="27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ssh</a:t>
            </a:r>
            <a:r>
              <a:rPr lang="ko-KR" altLang="en-US" b="1" dirty="0"/>
              <a:t> 포트 바꾸려면 간다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DF9C5-75FF-4AC0-93E5-9BD84B8E8E4D}"/>
              </a:ext>
            </a:extLst>
          </p:cNvPr>
          <p:cNvSpPr txBox="1"/>
          <p:nvPr/>
        </p:nvSpPr>
        <p:spPr>
          <a:xfrm>
            <a:off x="4140896" y="6216374"/>
            <a:ext cx="404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포트를 바꾸면 서버를 </a:t>
            </a:r>
            <a:r>
              <a:rPr lang="ko-KR" altLang="en-US" b="1" dirty="0" err="1"/>
              <a:t>껏다</a:t>
            </a:r>
            <a:r>
              <a:rPr lang="ko-KR" altLang="en-US" b="1" dirty="0"/>
              <a:t> </a:t>
            </a:r>
            <a:r>
              <a:rPr lang="ko-KR" altLang="en-US" b="1" dirty="0" err="1"/>
              <a:t>켜야된다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7847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8E182-1523-4879-AB6F-9B9943E6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포트 포워딩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FB7B2E-6DAE-4D7F-B54C-3F1E0BCCF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33" y="1519056"/>
            <a:ext cx="8500534" cy="4610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0A1A95-A222-4003-8554-4F6B7FD0FB46}"/>
              </a:ext>
            </a:extLst>
          </p:cNvPr>
          <p:cNvSpPr txBox="1"/>
          <p:nvPr/>
        </p:nvSpPr>
        <p:spPr>
          <a:xfrm>
            <a:off x="5116917" y="4605867"/>
            <a:ext cx="195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default gateway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60340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8E182-1523-4879-AB6F-9B9943E6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포트 포워딩 </a:t>
            </a:r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-</a:t>
            </a:r>
            <a:r>
              <a:rPr lang="en-US" altLang="ko-KR" dirty="0" err="1"/>
              <a:t>iptime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1B11D-05A1-432B-908D-7351D9B29A88}"/>
              </a:ext>
            </a:extLst>
          </p:cNvPr>
          <p:cNvSpPr txBox="1"/>
          <p:nvPr/>
        </p:nvSpPr>
        <p:spPr>
          <a:xfrm>
            <a:off x="838200" y="1799471"/>
            <a:ext cx="556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 err="1"/>
              <a:t>ip</a:t>
            </a:r>
            <a:r>
              <a:rPr lang="en-US" altLang="ko-KR" b="1" dirty="0"/>
              <a:t> route : </a:t>
            </a:r>
            <a:r>
              <a:rPr lang="ko-KR" altLang="en-US" b="1" dirty="0"/>
              <a:t>라우터</a:t>
            </a:r>
            <a:r>
              <a:rPr lang="en-US" altLang="ko-KR" b="1" dirty="0"/>
              <a:t>(</a:t>
            </a:r>
            <a:r>
              <a:rPr lang="ko-KR" altLang="en-US" b="1" dirty="0"/>
              <a:t>게이트웨이</a:t>
            </a:r>
            <a:r>
              <a:rPr lang="en-US" altLang="ko-KR" b="1" dirty="0"/>
              <a:t>)</a:t>
            </a:r>
            <a:r>
              <a:rPr lang="ko-KR" altLang="en-US" b="1" dirty="0"/>
              <a:t>의 </a:t>
            </a:r>
            <a:r>
              <a:rPr lang="en-US" altLang="ko-KR" b="1" dirty="0" err="1"/>
              <a:t>ip</a:t>
            </a:r>
            <a:r>
              <a:rPr lang="ko-KR" altLang="en-US" b="1" dirty="0"/>
              <a:t>를 알 수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0E0CBB-8026-4DB8-A5AB-56060552E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3" y="2503897"/>
            <a:ext cx="11040534" cy="2561404"/>
          </a:xfrm>
          <a:prstGeom prst="rect">
            <a:avLst/>
          </a:prstGeom>
        </p:spPr>
      </p:pic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F813B593-A069-4E55-BD43-44BE78248B56}"/>
              </a:ext>
            </a:extLst>
          </p:cNvPr>
          <p:cNvSpPr/>
          <p:nvPr/>
        </p:nvSpPr>
        <p:spPr>
          <a:xfrm>
            <a:off x="6162857" y="4576097"/>
            <a:ext cx="484632" cy="978408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위쪽 5">
            <a:extLst>
              <a:ext uri="{FF2B5EF4-FFF2-40B4-BE49-F238E27FC236}">
                <a16:creationId xmlns:a16="http://schemas.microsoft.com/office/drawing/2014/main" id="{EFE57EF9-3BF1-4406-9201-FF9DF86D8D26}"/>
              </a:ext>
            </a:extLst>
          </p:cNvPr>
          <p:cNvSpPr/>
          <p:nvPr/>
        </p:nvSpPr>
        <p:spPr>
          <a:xfrm>
            <a:off x="8961668" y="4576097"/>
            <a:ext cx="484632" cy="978408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B3B3D-56B6-47F8-B9CC-8283146D7CAD}"/>
              </a:ext>
            </a:extLst>
          </p:cNvPr>
          <p:cNvSpPr txBox="1"/>
          <p:nvPr/>
        </p:nvSpPr>
        <p:spPr>
          <a:xfrm>
            <a:off x="5192341" y="5706533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밖에서 들어오는 포트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39065-4959-4AE5-9DBB-E7CD61FBAF0F}"/>
              </a:ext>
            </a:extLst>
          </p:cNvPr>
          <p:cNvSpPr txBox="1"/>
          <p:nvPr/>
        </p:nvSpPr>
        <p:spPr>
          <a:xfrm>
            <a:off x="8221984" y="570653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안에서 쓰는 포트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478EA-94AD-416D-8CBC-4AACEE3F4333}"/>
              </a:ext>
            </a:extLst>
          </p:cNvPr>
          <p:cNvSpPr txBox="1"/>
          <p:nvPr/>
        </p:nvSpPr>
        <p:spPr>
          <a:xfrm>
            <a:off x="1893098" y="6308209"/>
            <a:ext cx="853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게이트웨이</a:t>
            </a:r>
            <a:r>
              <a:rPr lang="en-US" altLang="ko-KR" b="1" dirty="0"/>
              <a:t>:9000 </a:t>
            </a:r>
            <a:r>
              <a:rPr lang="ko-KR" altLang="en-US" b="1" dirty="0"/>
              <a:t>으로 누군가 들어오면 </a:t>
            </a:r>
            <a:r>
              <a:rPr lang="en-US" altLang="ko-KR" b="1" dirty="0">
                <a:sym typeface="Wingdings" panose="05000000000000000000" pitchFamily="2" charset="2"/>
              </a:rPr>
              <a:t> 192.168.0.65:80 </a:t>
            </a:r>
            <a:r>
              <a:rPr lang="ko-KR" altLang="en-US" b="1" dirty="0">
                <a:sym typeface="Wingdings" panose="05000000000000000000" pitchFamily="2" charset="2"/>
              </a:rPr>
              <a:t>번으로 가는 것이다</a:t>
            </a:r>
            <a:r>
              <a:rPr lang="en-US" altLang="ko-KR" b="1" dirty="0">
                <a:sym typeface="Wingdings" panose="05000000000000000000" pitchFamily="2" charset="2"/>
              </a:rPr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565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8E182-1523-4879-AB6F-9B9943E6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포트 포워딩 </a:t>
            </a:r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-</a:t>
            </a:r>
            <a:r>
              <a:rPr lang="en-US" altLang="ko-KR" dirty="0" err="1"/>
              <a:t>iptime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78ED79-11C2-443E-9FB1-F5D525C7C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96" y="2675467"/>
            <a:ext cx="9631208" cy="221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8E182-1523-4879-AB6F-9B9943E6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포트 포워딩 </a:t>
            </a:r>
            <a:r>
              <a:rPr lang="en-US" altLang="ko-KR" dirty="0"/>
              <a:t>(</a:t>
            </a:r>
            <a:r>
              <a:rPr lang="ko-KR" altLang="en-US" dirty="0"/>
              <a:t>실습</a:t>
            </a:r>
            <a:r>
              <a:rPr lang="en-US" altLang="ko-KR" dirty="0"/>
              <a:t>-</a:t>
            </a:r>
            <a:r>
              <a:rPr lang="en-US" altLang="ko-KR" dirty="0" err="1"/>
              <a:t>iptime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2E72A2-68D0-4C61-9298-F8F46EAA1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33" y="1995580"/>
            <a:ext cx="7382934" cy="39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47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8E182-1523-4879-AB6F-9B9943E6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Internet, network, server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AE59C3-B661-4172-A7B6-D5C622C67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993" y="1470454"/>
            <a:ext cx="8460014" cy="4732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F333D4-6BE1-478E-B65B-5FA38F6F14B0}"/>
              </a:ext>
            </a:extLst>
          </p:cNvPr>
          <p:cNvSpPr txBox="1"/>
          <p:nvPr/>
        </p:nvSpPr>
        <p:spPr>
          <a:xfrm>
            <a:off x="5614971" y="2997200"/>
            <a:ext cx="1009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request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C6B9A4-D9E3-43AD-9A50-698301250357}"/>
              </a:ext>
            </a:extLst>
          </p:cNvPr>
          <p:cNvSpPr txBox="1"/>
          <p:nvPr/>
        </p:nvSpPr>
        <p:spPr>
          <a:xfrm>
            <a:off x="5614971" y="4488378"/>
            <a:ext cx="117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response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83ED92-3598-4841-A033-E720650835CE}"/>
              </a:ext>
            </a:extLst>
          </p:cNvPr>
          <p:cNvSpPr txBox="1"/>
          <p:nvPr/>
        </p:nvSpPr>
        <p:spPr>
          <a:xfrm>
            <a:off x="2867276" y="5387546"/>
            <a:ext cx="78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client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BB255-9B54-41B8-AEFE-8C519F45A1DA}"/>
              </a:ext>
            </a:extLst>
          </p:cNvPr>
          <p:cNvSpPr txBox="1"/>
          <p:nvPr/>
        </p:nvSpPr>
        <p:spPr>
          <a:xfrm>
            <a:off x="8504759" y="5387546"/>
            <a:ext cx="85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server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F0F7F-1533-437D-9B35-C9A0EC2D0904}"/>
              </a:ext>
            </a:extLst>
          </p:cNvPr>
          <p:cNvSpPr txBox="1"/>
          <p:nvPr/>
        </p:nvSpPr>
        <p:spPr>
          <a:xfrm>
            <a:off x="2547477" y="154446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도메인 네임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6E0F1-6897-46DC-BD32-69436CF1BD74}"/>
              </a:ext>
            </a:extLst>
          </p:cNvPr>
          <p:cNvSpPr txBox="1"/>
          <p:nvPr/>
        </p:nvSpPr>
        <p:spPr>
          <a:xfrm>
            <a:off x="1783430" y="1913795"/>
            <a:ext cx="294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/>
              <a:t>ip</a:t>
            </a:r>
            <a:r>
              <a:rPr lang="en-US" altLang="ko-KR" b="1" dirty="0"/>
              <a:t> address (172.21.25.18)</a:t>
            </a:r>
            <a:endParaRPr lang="ko-KR" altLang="en-US" b="1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138B16B-A2A2-4899-807E-0B7D5A1A98EE}"/>
              </a:ext>
            </a:extLst>
          </p:cNvPr>
          <p:cNvSpPr/>
          <p:nvPr/>
        </p:nvSpPr>
        <p:spPr>
          <a:xfrm>
            <a:off x="4814685" y="1613829"/>
            <a:ext cx="978408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24564D-78F5-49B9-8079-F099CEE1E414}"/>
              </a:ext>
            </a:extLst>
          </p:cNvPr>
          <p:cNvSpPr txBox="1"/>
          <p:nvPr/>
        </p:nvSpPr>
        <p:spPr>
          <a:xfrm>
            <a:off x="6200452" y="1671479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휴대폰 전화번호 느낌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78499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8E182-1523-4879-AB6F-9B9943E6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DNS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F94242-F838-4CB4-A35A-8F0DB5494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33" y="1581851"/>
            <a:ext cx="8500534" cy="4911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E9737A-761F-4ACF-A64D-DC9D6CB55D86}"/>
              </a:ext>
            </a:extLst>
          </p:cNvPr>
          <p:cNvSpPr txBox="1"/>
          <p:nvPr/>
        </p:nvSpPr>
        <p:spPr>
          <a:xfrm>
            <a:off x="1548215" y="2322639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78840-1C74-4B6B-94A8-B6372623A90C}"/>
              </a:ext>
            </a:extLst>
          </p:cNvPr>
          <p:cNvSpPr txBox="1"/>
          <p:nvPr/>
        </p:nvSpPr>
        <p:spPr>
          <a:xfrm>
            <a:off x="3597148" y="469137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68D08A-249D-4ECD-A8F5-B383BCF2FDB3}"/>
              </a:ext>
            </a:extLst>
          </p:cNvPr>
          <p:cNvSpPr txBox="1"/>
          <p:nvPr/>
        </p:nvSpPr>
        <p:spPr>
          <a:xfrm>
            <a:off x="3173815" y="559212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③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6FFB9-2045-4B02-A2BC-37C6EA249BFC}"/>
              </a:ext>
            </a:extLst>
          </p:cNvPr>
          <p:cNvSpPr txBox="1"/>
          <p:nvPr/>
        </p:nvSpPr>
        <p:spPr>
          <a:xfrm>
            <a:off x="4192183" y="305663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④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53766-7994-468B-BA8B-58C5BAF02C86}"/>
              </a:ext>
            </a:extLst>
          </p:cNvPr>
          <p:cNvSpPr txBox="1"/>
          <p:nvPr/>
        </p:nvSpPr>
        <p:spPr>
          <a:xfrm>
            <a:off x="7409516" y="403736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4237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8E182-1523-4879-AB6F-9B9943E6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A10B7-46CC-4AAB-847D-C2EF7E3881E7}"/>
              </a:ext>
            </a:extLst>
          </p:cNvPr>
          <p:cNvSpPr txBox="1"/>
          <p:nvPr/>
        </p:nvSpPr>
        <p:spPr>
          <a:xfrm>
            <a:off x="838200" y="1456267"/>
            <a:ext cx="458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b="1" dirty="0" err="1"/>
              <a:t>ip</a:t>
            </a:r>
            <a:r>
              <a:rPr lang="ko-KR" altLang="en-US" b="1" dirty="0"/>
              <a:t> </a:t>
            </a:r>
            <a:r>
              <a:rPr lang="en-US" altLang="ko-KR" b="1" dirty="0" err="1"/>
              <a:t>addr</a:t>
            </a:r>
            <a:r>
              <a:rPr lang="ko-KR" altLang="en-US" b="1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ip</a:t>
            </a:r>
            <a:r>
              <a:rPr lang="ko-KR" altLang="en-US" dirty="0"/>
              <a:t>알아내기 </a:t>
            </a:r>
            <a:r>
              <a:rPr lang="en-US" altLang="ko-KR" dirty="0"/>
              <a:t>(</a:t>
            </a:r>
            <a:r>
              <a:rPr lang="en-US" altLang="ko-KR" dirty="0" err="1"/>
              <a:t>inet</a:t>
            </a:r>
            <a:r>
              <a:rPr lang="en-US" altLang="ko-KR" dirty="0"/>
              <a:t> </a:t>
            </a:r>
            <a:r>
              <a:rPr lang="ko-KR" altLang="en-US" dirty="0"/>
              <a:t>을 찾아내라</a:t>
            </a:r>
            <a:r>
              <a:rPr lang="en-US" altLang="ko-KR" dirty="0"/>
              <a:t>!)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ED64E7-3222-4EA9-AB06-0BF46D45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66" y="1825599"/>
            <a:ext cx="6801799" cy="242921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7CC0CA-FA8F-45C9-892F-5FFAE5BEEF72}"/>
              </a:ext>
            </a:extLst>
          </p:cNvPr>
          <p:cNvSpPr/>
          <p:nvPr/>
        </p:nvSpPr>
        <p:spPr>
          <a:xfrm>
            <a:off x="838200" y="2837853"/>
            <a:ext cx="7027333" cy="434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C6E0D5-7DA2-4721-B672-3CE95BA3F354}"/>
              </a:ext>
            </a:extLst>
          </p:cNvPr>
          <p:cNvSpPr/>
          <p:nvPr/>
        </p:nvSpPr>
        <p:spPr>
          <a:xfrm>
            <a:off x="1198033" y="3099473"/>
            <a:ext cx="3937000" cy="172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BDA63-8CF3-4F0C-B443-111962EE3A75}"/>
              </a:ext>
            </a:extLst>
          </p:cNvPr>
          <p:cNvSpPr txBox="1"/>
          <p:nvPr/>
        </p:nvSpPr>
        <p:spPr>
          <a:xfrm>
            <a:off x="838200" y="4419358"/>
            <a:ext cx="954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b="1" dirty="0"/>
              <a:t>curl ipinfo.io/</a:t>
            </a:r>
            <a:r>
              <a:rPr lang="en-US" altLang="ko-KR" b="1" dirty="0" err="1"/>
              <a:t>ip</a:t>
            </a:r>
            <a:r>
              <a:rPr lang="en-US" altLang="ko-KR" b="1" dirty="0"/>
              <a:t> : </a:t>
            </a:r>
            <a:r>
              <a:rPr lang="en-US" altLang="ko-KR" dirty="0"/>
              <a:t>curl</a:t>
            </a:r>
            <a:r>
              <a:rPr lang="ko-KR" altLang="en-US" dirty="0"/>
              <a:t>는 해당 </a:t>
            </a:r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ko-KR" altLang="en-US" dirty="0" err="1"/>
              <a:t>도메인네임의</a:t>
            </a:r>
            <a:r>
              <a:rPr lang="ko-KR" altLang="en-US" dirty="0"/>
              <a:t> 처음 부분 </a:t>
            </a:r>
            <a:r>
              <a:rPr lang="en-US" altLang="ko-KR" dirty="0"/>
              <a:t>html</a:t>
            </a:r>
            <a:r>
              <a:rPr lang="ko-KR" altLang="en-US" dirty="0"/>
              <a:t>을 가져오는 것이다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F114-9A81-40C6-87D9-D41C48514D09}"/>
              </a:ext>
            </a:extLst>
          </p:cNvPr>
          <p:cNvSpPr txBox="1"/>
          <p:nvPr/>
        </p:nvSpPr>
        <p:spPr>
          <a:xfrm>
            <a:off x="3590346" y="5233200"/>
            <a:ext cx="50113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둘다</a:t>
            </a:r>
            <a:r>
              <a:rPr lang="ko-KR" altLang="en-US" b="1" dirty="0"/>
              <a:t> 다를 경우도 있다</a:t>
            </a:r>
            <a:endParaRPr lang="en-US" altLang="ko-KR" b="1" dirty="0"/>
          </a:p>
          <a:p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en-US" altLang="ko-KR" dirty="0" err="1"/>
              <a:t>addr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dirty="0" err="1">
                <a:sym typeface="Wingdings" panose="05000000000000000000" pitchFamily="2" charset="2"/>
              </a:rPr>
              <a:t>ip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addr</a:t>
            </a:r>
            <a:r>
              <a:rPr lang="ko-KR" altLang="en-US" dirty="0">
                <a:sym typeface="Wingdings" panose="05000000000000000000" pitchFamily="2" charset="2"/>
              </a:rPr>
              <a:t>은 컴퓨터에 부여된 실제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ipinfo.io/</a:t>
            </a:r>
            <a:r>
              <a:rPr lang="en-US" altLang="ko-KR" dirty="0" err="1">
                <a:sym typeface="Wingdings" panose="05000000000000000000" pitchFamily="2" charset="2"/>
              </a:rPr>
              <a:t>ip</a:t>
            </a:r>
            <a:r>
              <a:rPr lang="en-US" altLang="ko-KR" dirty="0">
                <a:sym typeface="Wingdings" panose="05000000000000000000" pitchFamily="2" charset="2"/>
              </a:rPr>
              <a:t>  </a:t>
            </a:r>
            <a:r>
              <a:rPr lang="ko-KR" altLang="en-US" dirty="0">
                <a:sym typeface="Wingdings" panose="05000000000000000000" pitchFamily="2" charset="2"/>
              </a:rPr>
              <a:t>온라인 서버 입장에서 바라본 </a:t>
            </a:r>
            <a:r>
              <a:rPr lang="en-US" altLang="ko-KR" dirty="0" err="1">
                <a:sym typeface="Wingdings" panose="05000000000000000000" pitchFamily="2" charset="2"/>
              </a:rPr>
              <a:t>ip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862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8E182-1523-4879-AB6F-9B9943E6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ip_private_public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FAF2E1-2E0E-455B-A96C-77F1C737C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09" y="1690688"/>
            <a:ext cx="5626924" cy="3132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28F422-33AC-46E5-90C7-17B94C8D0343}"/>
              </a:ext>
            </a:extLst>
          </p:cNvPr>
          <p:cNvSpPr txBox="1"/>
          <p:nvPr/>
        </p:nvSpPr>
        <p:spPr>
          <a:xfrm>
            <a:off x="2742166" y="4997043"/>
            <a:ext cx="1080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공인 </a:t>
            </a:r>
            <a:r>
              <a:rPr lang="en-US" altLang="ko-KR" b="1" dirty="0"/>
              <a:t>IP</a:t>
            </a:r>
          </a:p>
          <a:p>
            <a:pPr algn="ctr"/>
            <a:r>
              <a:rPr lang="ko-KR" altLang="en-US" b="1" dirty="0"/>
              <a:t>비싸다</a:t>
            </a:r>
            <a:r>
              <a:rPr lang="en-US" altLang="ko-KR" b="1" dirty="0"/>
              <a:t>…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513626-9DAF-4731-A5CC-B3A86E7EF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9" y="1690688"/>
            <a:ext cx="5646996" cy="3132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C212A0-CD20-4641-AD2C-937CC89A625E}"/>
              </a:ext>
            </a:extLst>
          </p:cNvPr>
          <p:cNvSpPr txBox="1"/>
          <p:nvPr/>
        </p:nvSpPr>
        <p:spPr>
          <a:xfrm>
            <a:off x="8583523" y="4997043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사설 </a:t>
            </a:r>
            <a:r>
              <a:rPr lang="en-US" altLang="ko-KR" b="1" dirty="0"/>
              <a:t>IP</a:t>
            </a:r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/>
              <a:t>공유</a:t>
            </a:r>
            <a:r>
              <a:rPr lang="en-US" altLang="ko-KR" b="1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B7AF96-B8AB-4DD1-B0CF-0C423F28853C}"/>
              </a:ext>
            </a:extLst>
          </p:cNvPr>
          <p:cNvSpPr txBox="1"/>
          <p:nvPr/>
        </p:nvSpPr>
        <p:spPr>
          <a:xfrm>
            <a:off x="7301921" y="6148919"/>
            <a:ext cx="3506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서버로 쓸 수가 없다</a:t>
            </a:r>
            <a:r>
              <a:rPr lang="en-US" altLang="ko-KR" b="1" dirty="0"/>
              <a:t>…</a:t>
            </a:r>
          </a:p>
          <a:p>
            <a:pPr algn="ctr"/>
            <a:r>
              <a:rPr lang="ko-KR" altLang="en-US" b="1" dirty="0"/>
              <a:t>다른 방식으로 서버를 </a:t>
            </a:r>
            <a:r>
              <a:rPr lang="ko-KR" altLang="en-US" b="1" dirty="0" err="1"/>
              <a:t>써야된다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47491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8E182-1523-4879-AB6F-9B9943E6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 server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A7ADBB-44E3-44E6-9246-87BB33AF3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44" y="1369644"/>
            <a:ext cx="8909312" cy="49634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DC2912-DE2F-4C45-9D98-50EE99025CC8}"/>
              </a:ext>
            </a:extLst>
          </p:cNvPr>
          <p:cNvSpPr txBox="1"/>
          <p:nvPr/>
        </p:nvSpPr>
        <p:spPr>
          <a:xfrm>
            <a:off x="2076721" y="284422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BE0A0-69D9-4BC9-B610-3E2B7F02C501}"/>
              </a:ext>
            </a:extLst>
          </p:cNvPr>
          <p:cNvSpPr txBox="1"/>
          <p:nvPr/>
        </p:nvSpPr>
        <p:spPr>
          <a:xfrm>
            <a:off x="5862175" y="204045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871211-C4A0-4022-AC34-A9B57440FF46}"/>
              </a:ext>
            </a:extLst>
          </p:cNvPr>
          <p:cNvSpPr txBox="1"/>
          <p:nvPr/>
        </p:nvSpPr>
        <p:spPr>
          <a:xfrm>
            <a:off x="8206415" y="262522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③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5E510-7B4C-40BA-93EF-9FFFAC7E0F46}"/>
              </a:ext>
            </a:extLst>
          </p:cNvPr>
          <p:cNvSpPr txBox="1"/>
          <p:nvPr/>
        </p:nvSpPr>
        <p:spPr>
          <a:xfrm>
            <a:off x="8697071" y="4004586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④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BD2BF7-F656-4566-8890-A5A93270FBBF}"/>
              </a:ext>
            </a:extLst>
          </p:cNvPr>
          <p:cNvSpPr txBox="1"/>
          <p:nvPr/>
        </p:nvSpPr>
        <p:spPr>
          <a:xfrm>
            <a:off x="9955620" y="298035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EEAFC-1521-4751-8967-08099110B9C4}"/>
              </a:ext>
            </a:extLst>
          </p:cNvPr>
          <p:cNvSpPr txBox="1"/>
          <p:nvPr/>
        </p:nvSpPr>
        <p:spPr>
          <a:xfrm>
            <a:off x="5798482" y="4070919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355874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8E182-1523-4879-AB6F-9B9943E6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</a:t>
            </a:r>
            <a:r>
              <a:rPr lang="ko-KR" altLang="en-US" dirty="0"/>
              <a:t> 설치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AAE85-8476-4AFD-BEE4-EF52B4F7596D}"/>
              </a:ext>
            </a:extLst>
          </p:cNvPr>
          <p:cNvSpPr txBox="1"/>
          <p:nvPr/>
        </p:nvSpPr>
        <p:spPr>
          <a:xfrm>
            <a:off x="838200" y="2196901"/>
            <a:ext cx="3599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en-US" altLang="ko-KR" b="1" dirty="0" err="1"/>
              <a:t>sudo</a:t>
            </a:r>
            <a:r>
              <a:rPr lang="en-US" altLang="ko-KR" b="1" dirty="0"/>
              <a:t> apt-get install apache2</a:t>
            </a:r>
          </a:p>
          <a:p>
            <a:r>
              <a:rPr lang="en-US" altLang="ko-KR" b="1" dirty="0"/>
              <a:t>(</a:t>
            </a:r>
            <a:r>
              <a:rPr lang="en-US" altLang="ko-KR" b="1" dirty="0" err="1"/>
              <a:t>aws</a:t>
            </a:r>
            <a:r>
              <a:rPr lang="en-US" altLang="ko-KR" b="1" dirty="0"/>
              <a:t> : </a:t>
            </a:r>
            <a:r>
              <a:rPr lang="en-US" altLang="ko-KR" b="1" dirty="0" err="1"/>
              <a:t>sudo</a:t>
            </a:r>
            <a:r>
              <a:rPr lang="en-US" altLang="ko-KR" b="1" dirty="0"/>
              <a:t> yum install httpd)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A79B4-0971-46EF-91C3-75864DEFAD0A}"/>
              </a:ext>
            </a:extLst>
          </p:cNvPr>
          <p:cNvSpPr txBox="1"/>
          <p:nvPr/>
        </p:nvSpPr>
        <p:spPr>
          <a:xfrm>
            <a:off x="838200" y="2845350"/>
            <a:ext cx="551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아파치 설치할 이름을 모르면 인터넷에서 찾아보기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0703BB-46CC-4EB1-B44B-90E64ABFBBCD}"/>
              </a:ext>
            </a:extLst>
          </p:cNvPr>
          <p:cNvSpPr txBox="1"/>
          <p:nvPr/>
        </p:nvSpPr>
        <p:spPr>
          <a:xfrm>
            <a:off x="838200" y="1439019"/>
            <a:ext cx="2937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sudo</a:t>
            </a:r>
            <a:r>
              <a:rPr lang="en-US" altLang="ko-KR" b="1" dirty="0"/>
              <a:t> apt-get update</a:t>
            </a:r>
          </a:p>
          <a:p>
            <a:r>
              <a:rPr lang="en-US" altLang="ko-KR" b="1" dirty="0"/>
              <a:t>(</a:t>
            </a:r>
            <a:r>
              <a:rPr lang="en-US" altLang="ko-KR" b="1" dirty="0" err="1"/>
              <a:t>aws</a:t>
            </a:r>
            <a:r>
              <a:rPr lang="en-US" altLang="ko-KR" b="1" dirty="0"/>
              <a:t> : </a:t>
            </a:r>
            <a:r>
              <a:rPr lang="en-US" altLang="ko-KR" b="1" dirty="0" err="1"/>
              <a:t>sudo</a:t>
            </a:r>
            <a:r>
              <a:rPr lang="en-US" altLang="ko-KR" b="1" dirty="0"/>
              <a:t> yum update)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D30D2-8631-40BC-80E8-442A8E2A10B7}"/>
              </a:ext>
            </a:extLst>
          </p:cNvPr>
          <p:cNvSpPr txBox="1"/>
          <p:nvPr/>
        </p:nvSpPr>
        <p:spPr>
          <a:xfrm>
            <a:off x="838200" y="3277948"/>
            <a:ext cx="3646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en-US" altLang="ko-KR" b="1" dirty="0" err="1"/>
              <a:t>sudo</a:t>
            </a:r>
            <a:r>
              <a:rPr lang="en-US" altLang="ko-KR" b="1" dirty="0"/>
              <a:t> service apache2 start</a:t>
            </a:r>
          </a:p>
          <a:p>
            <a:r>
              <a:rPr lang="en-US" altLang="ko-KR" b="1" dirty="0"/>
              <a:t>(</a:t>
            </a:r>
            <a:r>
              <a:rPr lang="en-US" altLang="ko-KR" b="1" dirty="0" err="1"/>
              <a:t>aws</a:t>
            </a:r>
            <a:r>
              <a:rPr lang="en-US" altLang="ko-KR" b="1" dirty="0"/>
              <a:t> : </a:t>
            </a:r>
            <a:r>
              <a:rPr lang="en-US" altLang="ko-KR" b="1" dirty="0" err="1"/>
              <a:t>sudo</a:t>
            </a:r>
            <a:r>
              <a:rPr lang="en-US" altLang="ko-KR" b="1" dirty="0"/>
              <a:t> service httpd start)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CE41D7-7ED1-4553-839E-FEA2433F75E0}"/>
              </a:ext>
            </a:extLst>
          </p:cNvPr>
          <p:cNvSpPr txBox="1"/>
          <p:nvPr/>
        </p:nvSpPr>
        <p:spPr>
          <a:xfrm>
            <a:off x="838200" y="3993426"/>
            <a:ext cx="3536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en-US" altLang="ko-KR" b="1" dirty="0" err="1"/>
              <a:t>sudo</a:t>
            </a:r>
            <a:r>
              <a:rPr lang="en-US" altLang="ko-KR" b="1" dirty="0"/>
              <a:t> apt-get install </a:t>
            </a:r>
            <a:r>
              <a:rPr lang="en-US" altLang="ko-KR" b="1" dirty="0" err="1"/>
              <a:t>elinks</a:t>
            </a:r>
            <a:endParaRPr lang="en-US" altLang="ko-KR" b="1" dirty="0"/>
          </a:p>
          <a:p>
            <a:r>
              <a:rPr lang="en-US" altLang="ko-KR" b="1" dirty="0"/>
              <a:t>(</a:t>
            </a:r>
            <a:r>
              <a:rPr lang="en-US" altLang="ko-KR" b="1" dirty="0" err="1"/>
              <a:t>aws</a:t>
            </a:r>
            <a:r>
              <a:rPr lang="en-US" altLang="ko-KR" b="1" dirty="0"/>
              <a:t> : </a:t>
            </a:r>
            <a:r>
              <a:rPr lang="en-US" altLang="ko-KR" b="1" dirty="0" err="1"/>
              <a:t>sudo</a:t>
            </a:r>
            <a:r>
              <a:rPr lang="en-US" altLang="ko-KR" b="1" dirty="0"/>
              <a:t> yum install </a:t>
            </a:r>
            <a:r>
              <a:rPr lang="en-US" altLang="ko-KR" b="1" dirty="0" err="1"/>
              <a:t>elinks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C3B32C7-4C09-4534-8A5F-7D7C4ED99531}"/>
              </a:ext>
            </a:extLst>
          </p:cNvPr>
          <p:cNvSpPr/>
          <p:nvPr/>
        </p:nvSpPr>
        <p:spPr>
          <a:xfrm>
            <a:off x="5003513" y="4074275"/>
            <a:ext cx="978408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A7400-8C3D-4E0D-A9D3-187E952C957A}"/>
              </a:ext>
            </a:extLst>
          </p:cNvPr>
          <p:cNvSpPr txBox="1"/>
          <p:nvPr/>
        </p:nvSpPr>
        <p:spPr>
          <a:xfrm>
            <a:off x="6354454" y="4131925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shell</a:t>
            </a:r>
            <a:r>
              <a:rPr lang="ko-KR" altLang="en-US" b="1" dirty="0"/>
              <a:t>로 </a:t>
            </a:r>
            <a:r>
              <a:rPr lang="ko-KR" altLang="en-US" b="1" dirty="0" err="1"/>
              <a:t>웹브라우저</a:t>
            </a:r>
            <a:r>
              <a:rPr lang="ko-KR" altLang="en-US" b="1" dirty="0"/>
              <a:t> 역할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589392-14E8-4380-8470-A3D8F02C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02" y="5107449"/>
            <a:ext cx="4723974" cy="12867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372BF6-7D27-4C3B-A698-9C234AB0AF68}"/>
              </a:ext>
            </a:extLst>
          </p:cNvPr>
          <p:cNvSpPr txBox="1"/>
          <p:nvPr/>
        </p:nvSpPr>
        <p:spPr>
          <a:xfrm>
            <a:off x="838200" y="4738117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5. </a:t>
            </a:r>
            <a:r>
              <a:rPr lang="en-US" altLang="ko-KR" b="1" dirty="0" err="1"/>
              <a:t>elinks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109F3E3-B4A5-4483-BC87-2B4CE7904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620" y="5107449"/>
            <a:ext cx="4042490" cy="1286708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071621E-F1DE-401C-8BEF-54A52A561679}"/>
              </a:ext>
            </a:extLst>
          </p:cNvPr>
          <p:cNvSpPr/>
          <p:nvPr/>
        </p:nvSpPr>
        <p:spPr>
          <a:xfrm>
            <a:off x="6045092" y="5508487"/>
            <a:ext cx="657712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752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8E182-1523-4879-AB6F-9B9943E6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apache</a:t>
            </a:r>
            <a:r>
              <a:rPr lang="ko-KR" altLang="en-US" dirty="0"/>
              <a:t> 설치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E137DA-FBA9-4FD8-AD05-372150307463}"/>
              </a:ext>
            </a:extLst>
          </p:cNvPr>
          <p:cNvSpPr txBox="1"/>
          <p:nvPr/>
        </p:nvSpPr>
        <p:spPr>
          <a:xfrm>
            <a:off x="838200" y="1439019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6. </a:t>
            </a:r>
            <a:r>
              <a:rPr lang="en-US" altLang="ko-KR" b="1" dirty="0" err="1"/>
              <a:t>elinks</a:t>
            </a:r>
            <a:r>
              <a:rPr lang="en-US" altLang="ko-KR" b="1" dirty="0"/>
              <a:t> http://</a:t>
            </a:r>
            <a:r>
              <a:rPr lang="ko-KR" altLang="en-US" b="1" dirty="0" err="1"/>
              <a:t>아이피주소</a:t>
            </a:r>
            <a:r>
              <a:rPr lang="en-US" altLang="ko-KR" b="1" dirty="0"/>
              <a:t>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F69716-DED3-4C9D-AB0E-F90ED00CC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589" y="1439019"/>
            <a:ext cx="3183622" cy="171745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88A7404-C50D-48A0-B817-52BB118FBF1F}"/>
              </a:ext>
            </a:extLst>
          </p:cNvPr>
          <p:cNvSpPr/>
          <p:nvPr/>
        </p:nvSpPr>
        <p:spPr>
          <a:xfrm>
            <a:off x="3180198" y="1808351"/>
            <a:ext cx="978408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B58AC5-1017-488C-B2A1-854672118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168" y="3183952"/>
            <a:ext cx="5743664" cy="3285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38A7A5-A896-4B4D-9541-A2DFD966C70C}"/>
              </a:ext>
            </a:extLst>
          </p:cNvPr>
          <p:cNvSpPr txBox="1"/>
          <p:nvPr/>
        </p:nvSpPr>
        <p:spPr>
          <a:xfrm>
            <a:off x="2263248" y="4565018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로컬호스트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90643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8E182-1523-4879-AB6F-9B9943E6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 server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0A8734-272F-48EA-ABD5-3BEC7BA5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55" y="1431867"/>
            <a:ext cx="9088090" cy="48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21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547</Words>
  <Application>Microsoft Office PowerPoint</Application>
  <PresentationFormat>와이드스크린</PresentationFormat>
  <Paragraphs>125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Wingdings</vt:lpstr>
      <vt:lpstr>Office 테마</vt:lpstr>
      <vt:lpstr>Linux</vt:lpstr>
      <vt:lpstr>Internet, network, server</vt:lpstr>
      <vt:lpstr>DNS</vt:lpstr>
      <vt:lpstr>ip</vt:lpstr>
      <vt:lpstr>ip_private_public</vt:lpstr>
      <vt:lpstr>web server</vt:lpstr>
      <vt:lpstr>apache 설치</vt:lpstr>
      <vt:lpstr>apache 설치</vt:lpstr>
      <vt:lpstr>web server</vt:lpstr>
      <vt:lpstr>html 생성</vt:lpstr>
      <vt:lpstr>로그 보기</vt:lpstr>
      <vt:lpstr>SSH (원격 제어)</vt:lpstr>
      <vt:lpstr>SSH (원격 제어)</vt:lpstr>
      <vt:lpstr>포트</vt:lpstr>
      <vt:lpstr>포트 포워딩</vt:lpstr>
      <vt:lpstr>포트 포워딩 (실습-iptime)</vt:lpstr>
      <vt:lpstr>포트 포워딩 (실습-iptime)</vt:lpstr>
      <vt:lpstr>포트 포워딩 (실습-iptime)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</dc:title>
  <dc:creator>이 창우</dc:creator>
  <cp:lastModifiedBy>이 창우</cp:lastModifiedBy>
  <cp:revision>129</cp:revision>
  <dcterms:created xsi:type="dcterms:W3CDTF">2020-02-11T23:58:05Z</dcterms:created>
  <dcterms:modified xsi:type="dcterms:W3CDTF">2020-02-12T05:30:18Z</dcterms:modified>
</cp:coreProperties>
</file>